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97" name="Piál 1Zástupný symbol pro obrázek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11" name="Piál 1Zástupný symbol pro obrázek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25" name="Piál 1Zástupný symbol pro obrázek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p:transition spd="slow">
    <p:comb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36" name="Piál 1Zástupný symbol pro obrázek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37" name="Piál 1Zástupný symbol pro obrázek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65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7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8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9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0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1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2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3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4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5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6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7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78" name="Piál 1Zástupný symbol pro obrázek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79" name="Piál 1Zástupný symbol pro obrázek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80" name="Piál 1Zástupný symbol pro obrázek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cs-CZ" smtClean="0"/>
              <a:pPr/>
              <a:t>21.9.2014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cs-CZ" dirty="0" smtClean="0">
                <a:latin typeface="Khmer UI" pitchFamily="34" charset="0"/>
                <a:cs typeface="Khmer UI" pitchFamily="34" charset="0"/>
              </a:rPr>
              <a:t>Konkurence</a:t>
            </a:r>
            <a:endParaRPr lang="cs-CZ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Zpracoval Jakub Vejrosta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Konkurence v přírodě</a:t>
            </a:r>
            <a:endParaRPr lang="cs-CZ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A5315"/>
              </a:buClr>
              <a:buNone/>
            </a:pPr>
            <a:r>
              <a:rPr lang="cs-CZ" dirty="0" smtClean="0"/>
              <a:t>-Konkurence  (nebo </a:t>
            </a:r>
            <a:r>
              <a:rPr lang="cs-CZ" dirty="0" err="1" smtClean="0"/>
              <a:t>kompetice</a:t>
            </a:r>
            <a:r>
              <a:rPr lang="cs-CZ" dirty="0" smtClean="0"/>
              <a:t>)v přírodě je soutěžení jednoho nebo různých druhů o potravu.</a:t>
            </a:r>
            <a:endParaRPr lang="cs-CZ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Druhy </a:t>
            </a:r>
            <a:r>
              <a:rPr lang="cs-CZ" smtClean="0"/>
              <a:t>kompetice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charakteru </a:t>
            </a:r>
            <a:r>
              <a:rPr lang="cs-CZ" dirty="0" err="1" smtClean="0"/>
              <a:t>kompetice</a:t>
            </a:r>
            <a:r>
              <a:rPr lang="cs-CZ" dirty="0" smtClean="0"/>
              <a:t> rozlišujeme </a:t>
            </a:r>
            <a:r>
              <a:rPr lang="cs-CZ" dirty="0" err="1" smtClean="0"/>
              <a:t>kompetici</a:t>
            </a:r>
            <a:r>
              <a:rPr lang="cs-CZ" dirty="0" smtClean="0"/>
              <a:t> na:</a:t>
            </a:r>
          </a:p>
          <a:p>
            <a:r>
              <a:rPr lang="cs-CZ" dirty="0" smtClean="0"/>
              <a:t> exploatační, při níž nedochází k bezprostřednímu střetu mezi </a:t>
            </a:r>
            <a:r>
              <a:rPr lang="cs-CZ" dirty="0" err="1" smtClean="0"/>
              <a:t>kompetitory</a:t>
            </a:r>
            <a:r>
              <a:rPr lang="cs-CZ" dirty="0" smtClean="0"/>
              <a:t>.</a:t>
            </a:r>
          </a:p>
          <a:p>
            <a:r>
              <a:rPr lang="cs-CZ" dirty="0" smtClean="0"/>
              <a:t> interferenční, při níž se konkurenti střetnou v přímém boji a výsledek je určen úspěšností v tomto střetnutí.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Konkurence ve světě lidí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Konkurence se vyskytuje i ve světě lidí.</a:t>
            </a:r>
          </a:p>
          <a:p>
            <a:r>
              <a:rPr lang="cs-CZ" dirty="0" smtClean="0"/>
              <a:t>Příklad</a:t>
            </a:r>
          </a:p>
          <a:p>
            <a:r>
              <a:rPr lang="cs-CZ" dirty="0" smtClean="0"/>
              <a:t>mezi firmami které vyrábějí stejné nebo podobné zboží.</a:t>
            </a:r>
          </a:p>
          <a:p>
            <a:r>
              <a:rPr lang="cs-CZ" dirty="0" smtClean="0"/>
              <a:t>Sportovci.</a:t>
            </a:r>
          </a:p>
          <a:p>
            <a:r>
              <a:rPr lang="cs-CZ" dirty="0" smtClean="0"/>
              <a:t>Zaměstnanci.</a:t>
            </a:r>
          </a:p>
          <a:p>
            <a:r>
              <a:rPr lang="cs-CZ" dirty="0" smtClean="0"/>
              <a:t>Webovými prohlížeči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Konkurence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8105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936" y="1316896"/>
            <a:ext cx="3737570" cy="26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7611752" cy="17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Wikipedia</a:t>
            </a:r>
            <a:endParaRPr lang="cs-CZ" dirty="0" smtClean="0"/>
          </a:p>
          <a:p>
            <a:r>
              <a:rPr lang="cs-CZ" dirty="0" err="1" smtClean="0"/>
              <a:t>Google</a:t>
            </a:r>
            <a:r>
              <a:rPr lang="cs-CZ" dirty="0" smtClean="0"/>
              <a:t> obrázky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64ADC404-71A7-4B98-A090-E32C53F82629}" vid="{5B12247E-AEBC-4E05-845D-2A99D030E67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96</Words>
  <Application>Microsoft Office PowerPoint</Application>
  <PresentationFormat>Vlastní</PresentationFormat>
  <Paragraphs>19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TS103431377</vt:lpstr>
      <vt:lpstr>Konkurence</vt:lpstr>
      <vt:lpstr>Konkurence v přírodě</vt:lpstr>
      <vt:lpstr>Druhy kompetice</vt:lpstr>
      <vt:lpstr>Konkurence ve světě lidí</vt:lpstr>
      <vt:lpstr>Konkurence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2014-09-21T12:17:39Z</dcterms:created>
  <dcterms:modified xsi:type="dcterms:W3CDTF">2014-09-21T12:42:17Z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